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78BF-6271-4B21-A4B5-8DDB63B68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326AD-5127-4F29-A31D-A9224AD18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748D-A9A5-4AE6-8D9A-BB0F38E3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E4ED-20C6-4DF9-9DA5-13E768C7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50D4-B211-4B40-AD85-5F66797C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77FE-9F98-4FBA-8CCE-E5289ECB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8FBC9-9013-41D0-ABDD-B902FEEF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486B-FFA8-469C-ABED-621D2A7D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47BE0-169E-4AAD-AA7C-9DF37EA6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432AD-B1F8-4DF4-B392-3485B565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49E20-22DE-417F-98AE-7784583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31E11-B195-4486-A3F7-549EA3EFF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0CE49-F01F-4092-9940-C03C0135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EAF63-12F1-4FD2-8E53-36A74713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4D0A-43CA-4D37-A670-DE43034E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0C98-090A-4623-8772-8B13875E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8EC2-C794-44AD-A914-A6D1A5E7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0BA0-96C6-4A2C-A2A7-BD0303AB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CA94-5EAE-40A5-BCCB-718E2AFA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4AEF-27BE-48CE-A716-87FDCDC8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1C0C-023A-457D-AC92-974A687C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4EF8C-8673-4C7C-8CBE-02A353CA9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70DCC-B407-47B3-A9F8-A41E901C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28EF-70D7-4D46-9324-138BC297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82DB-68D2-477E-A45A-F85933F9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E71D-2621-43EF-8AC1-55393F57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173D-FA50-447C-9BD1-CFCFF1EA8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C32D6-17BE-48F5-8E4A-73BE37564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BE77A-AD31-4E42-AF16-9C258CD4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E06A-4E5F-4920-B2DB-92217469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B095-7070-4D8F-9FDD-954C0AFE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4D33-A746-4688-8EAE-50FFEF10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9A082-7AEB-44CB-A1EF-2AF9009A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DB343-07EE-4109-A7EF-6BF6AC59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47608-B565-4472-A5DA-81C3897B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0D8EA-2DF6-4DDD-ADB6-4F94DAC92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02BC2-649C-4DA9-A543-2867C047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86D7E-798F-4CEB-9F27-F2AD295C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FAC46-AB10-4BF8-B1E0-66AD61C2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84CB-0B12-4453-B2E3-68A084B1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979B-3642-4A91-BD0F-128F4AE1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877F5-C209-469B-9D5F-B93B8BBF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1B75-2BFF-4752-9F63-DC3804B6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B2F45-D7CD-44CB-B364-2D42B0C6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4C8B4-1C31-4F42-A737-67547DD7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6AA88-1C9C-4A51-BE65-A84C4964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70D8-88E4-4139-8CD0-0377B76C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96E4-BA10-47B9-84AB-3241EF20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4F1D5-A4F1-4B19-AD71-1D1597C6D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249A-EC17-4D75-B408-8F725103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382A-9CE4-41F1-9876-D8AD28D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7F80E-4385-43E7-A413-21FFF3F0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DF7E-66C3-497A-87AA-77E879C5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590F4-56C9-4FCC-ACC6-3D34871AA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08043-AB86-409E-9B24-74D04946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B24F3-42CE-4D16-9448-3DB012DD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00E4D-C659-455E-A7F4-324435C3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06AB7-63A1-4742-9DEA-22455521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885A2-65C4-42E7-BCB2-F700237A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63EA5-E670-459C-A2DA-3FAADBD1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2B98-490C-46C1-920A-B6BFE8AA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82326-6DF0-4502-A836-4846DA8D6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B2FA-E993-4A63-B1E9-EFC917AF1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youtu.be/MxUQzDQlot0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aTsaoeuru4" TargetMode="External"/><Relationship Id="rId2" Type="http://schemas.openxmlformats.org/officeDocument/2006/relationships/hyperlink" Target="https://youtu.be/chavHi4hCV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s://youtu.be/1mXsJ1UMzW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youtu.be/zFnyq3h6ZkU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youtu.be/qzhFk7TV9Hk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youtu.be/8zGiYRo7daI" TargetMode="External"/><Relationship Id="rId5" Type="http://schemas.openxmlformats.org/officeDocument/2006/relationships/hyperlink" Target="https://commons.wikimedia.org/wiki/File:GA_Savannah_Wormsloe_gate01.jpg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2578D318-EC13-4BE4-9CA2-78F8B50320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0034" r="10034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E2AFE-BFBC-444A-B296-2F1A38C3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3" y="856488"/>
            <a:ext cx="8563613" cy="124358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>
                <a:highlight>
                  <a:srgbClr val="808000"/>
                </a:highlight>
              </a:rPr>
              <a:t>Stop four: Old Fort Jackson__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9065-F39E-48EE-8702-E754ED799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This clip tours the fort so you can see the history and the buildings.</a:t>
            </a:r>
          </a:p>
          <a:p>
            <a:r>
              <a:rPr lang="en-US" sz="3200" u="sng" dirty="0">
                <a:hlinkClick r:id="rId5"/>
              </a:rPr>
              <a:t>https://youtu.be/MxUQzDQlot0</a:t>
            </a:r>
            <a:endParaRPr lang="en-US" sz="32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9094A0-2BD9-4EA7-BC69-68D975075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3808" y="12480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9170C-51A8-45CC-BBAC-91F76B27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Stop five: Little Round House Railroad Museum</a:t>
            </a:r>
          </a:p>
        </p:txBody>
      </p:sp>
      <p:pic>
        <p:nvPicPr>
          <p:cNvPr id="8" name="Content Placeholder 7" descr="A train on a track with smoke coming out of it&#10;&#10;Description automatically generated">
            <a:extLst>
              <a:ext uri="{FF2B5EF4-FFF2-40B4-BE49-F238E27FC236}">
                <a16:creationId xmlns:a16="http://schemas.microsoft.com/office/drawing/2014/main" id="{230E06D9-57C4-4217-9996-87F7AB3101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331" r="4182" b="1"/>
          <a:stretch/>
        </p:blipFill>
        <p:spPr>
          <a:xfrm>
            <a:off x="320040" y="917608"/>
            <a:ext cx="3425609" cy="277788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train is parked on the side of a building&#10;&#10;Description automatically generated">
            <a:extLst>
              <a:ext uri="{FF2B5EF4-FFF2-40B4-BE49-F238E27FC236}">
                <a16:creationId xmlns:a16="http://schemas.microsoft.com/office/drawing/2014/main" id="{DF279DE2-2943-4951-9F0C-4A6E58A7C6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6"/>
          <a:stretch/>
        </p:blipFill>
        <p:spPr>
          <a:xfrm>
            <a:off x="8449725" y="1017675"/>
            <a:ext cx="3423916" cy="262237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79E966-E161-45E2-A764-2F09522A1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03145" y="40070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3A542-F928-42EF-A15A-109CD608D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1522" y="3880457"/>
            <a:ext cx="5181600" cy="2054612"/>
          </a:xfrm>
        </p:spPr>
        <p:txBody>
          <a:bodyPr/>
          <a:lstStyle/>
          <a:p>
            <a:r>
              <a:rPr lang="en-US" dirty="0"/>
              <a:t>The first 3-4 min. of this clip shows a steam engine train in action.</a:t>
            </a:r>
          </a:p>
          <a:p>
            <a:r>
              <a:rPr lang="en-US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https://youtu.be/chavHi4hCVc</a:t>
            </a:r>
            <a:endParaRPr lang="en-US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D2498-F8AC-458F-B960-005EC5100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1522" y="1660635"/>
            <a:ext cx="5181600" cy="1768365"/>
          </a:xfrm>
        </p:spPr>
        <p:txBody>
          <a:bodyPr/>
          <a:lstStyle/>
          <a:p>
            <a:r>
              <a:rPr lang="en-US" dirty="0"/>
              <a:t>To tour the Little Round House Museum, watch this clip.</a:t>
            </a:r>
          </a:p>
          <a:p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https://youtu.be/IaTsaoeuru4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0F54B-BD73-4A67-8E8F-8F5854DD7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85" y="1531339"/>
            <a:ext cx="5437915" cy="40784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CA8FCB-33AD-4E1C-A089-B9674C49719B}"/>
              </a:ext>
            </a:extLst>
          </p:cNvPr>
          <p:cNvSpPr/>
          <p:nvPr/>
        </p:nvSpPr>
        <p:spPr>
          <a:xfrm>
            <a:off x="367506" y="324894"/>
            <a:ext cx="5272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Railroad Museum</a:t>
            </a:r>
          </a:p>
        </p:txBody>
      </p:sp>
    </p:spTree>
    <p:extLst>
      <p:ext uri="{BB962C8B-B14F-4D97-AF65-F5344CB8AC3E}">
        <p14:creationId xmlns:p14="http://schemas.microsoft.com/office/powerpoint/2010/main" val="38636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0E9D-D006-48CB-8372-4AA8B46F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9" y="259937"/>
            <a:ext cx="6482993" cy="1676603"/>
          </a:xfr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ln w="22225">
                  <a:solidFill>
                    <a:schemeClr val="accent2"/>
                  </a:solidFill>
                  <a:prstDash val="solid"/>
                </a:ln>
              </a:rPr>
              <a:t>Stop six: Riverboat trip up the Savannah 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914B-9A61-410B-899F-9F985FFB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28" y="2438400"/>
            <a:ext cx="404883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To take a Riverboat tour go to this link,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2400" u="sng" dirty="0">
                <a:hlinkClick r:id="rId4"/>
              </a:rPr>
              <a:t>https://youtu.be/1mXsJ1UMzWU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0E271-C0E8-4CB4-8E32-45296AF2C5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2138" r="8113" b="-2"/>
          <a:stretch/>
        </p:blipFill>
        <p:spPr>
          <a:xfrm>
            <a:off x="5008543" y="1020226"/>
            <a:ext cx="6916329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668956-B797-473C-8D80-4BF57504F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3266" y="13353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9EECA2-C756-493D-AE5E-90C0BE756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29D4A-FFC5-4868-B883-FB397CBF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2" y="551793"/>
            <a:ext cx="5849193" cy="2467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Stop seven:  Narrated </a:t>
            </a:r>
            <a:r>
              <a:rPr lang="en-US" sz="4000" dirty="0"/>
              <a:t>t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rolley ride of the Historic district of Savannah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EDC25D-C812-42DD-A4BD-72C1F02FA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326" r="-1" b="3857"/>
          <a:stretch/>
        </p:blipFill>
        <p:spPr>
          <a:xfrm>
            <a:off x="6795930" y="-3"/>
            <a:ext cx="5396073" cy="345117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D05C9F-F71A-4846-A101-8B81822C00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t="23947" r="2" b="9437"/>
          <a:stretch/>
        </p:blipFill>
        <p:spPr>
          <a:xfrm>
            <a:off x="-2" y="3451173"/>
            <a:ext cx="6818654" cy="3406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726E46-0A95-4CE6-80B3-2C7406BD5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846589-3EED-4DB2-A497-C9938D7B2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419907"/>
            <a:ext cx="12192001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B27CE-B270-4348-B06C-856333600DC3}"/>
              </a:ext>
            </a:extLst>
          </p:cNvPr>
          <p:cNvSpPr/>
          <p:nvPr/>
        </p:nvSpPr>
        <p:spPr>
          <a:xfrm>
            <a:off x="7242233" y="3693288"/>
            <a:ext cx="4567469" cy="1173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Old Towne Trolley Tours promotional tour,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see the city and squares of Savannah,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https://youtu.be/qzhFk7TV9Hk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7F396A-138C-4B17-B021-7B56B3DBAABF}"/>
              </a:ext>
            </a:extLst>
          </p:cNvPr>
          <p:cNvSpPr/>
          <p:nvPr/>
        </p:nvSpPr>
        <p:spPr>
          <a:xfrm>
            <a:off x="7242233" y="5157405"/>
            <a:ext cx="3988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This car ride through the historic district </a:t>
            </a:r>
          </a:p>
          <a:p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makes you feel like you are riding on a </a:t>
            </a:r>
          </a:p>
          <a:p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trolley seeing the sights, </a:t>
            </a: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https://youtu.be/zFnyq3h6ZkU</a:t>
            </a:r>
            <a:endParaRPr lang="en-US" dirty="0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285CF8-9E8E-4118-A0CE-6465D07F1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44198" y="28415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C95B-EA5E-47D8-96C9-D7D2EB3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97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Last stop: plan your own visit for the future…</a:t>
            </a:r>
          </a:p>
        </p:txBody>
      </p:sp>
      <p:pic>
        <p:nvPicPr>
          <p:cNvPr id="6" name="Content Placeholder 5" descr="A stone bench next to a tree&#10;&#10;Description automatically generated">
            <a:extLst>
              <a:ext uri="{FF2B5EF4-FFF2-40B4-BE49-F238E27FC236}">
                <a16:creationId xmlns:a16="http://schemas.microsoft.com/office/drawing/2014/main" id="{BD1F6FBE-A66B-4CE8-B411-25B8A83B71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200" y="1541275"/>
            <a:ext cx="7822916" cy="586718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83157-EC68-4559-BAAF-B8462AB46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5918" y="1140432"/>
            <a:ext cx="2702104" cy="53524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i="1" dirty="0" err="1"/>
              <a:t>Travelista</a:t>
            </a:r>
            <a:r>
              <a:rPr lang="en-US" dirty="0"/>
              <a:t> has wonderful suggestions on this link to help you plan your own adventure to Savannah.</a:t>
            </a:r>
          </a:p>
          <a:p>
            <a:r>
              <a:rPr lang="en-US" sz="2000" dirty="0">
                <a:hlinkClick r:id="rId6"/>
              </a:rPr>
              <a:t>https://youtu.be/8zGiYRo7daI</a:t>
            </a:r>
            <a:endParaRPr lang="en-US" sz="2000" dirty="0"/>
          </a:p>
          <a:p>
            <a:r>
              <a:rPr lang="en-US" dirty="0"/>
              <a:t>I hope you make it one day to this historic Georgia city.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1ACD0-49C8-4BDC-9245-F18C53FD780A}"/>
              </a:ext>
            </a:extLst>
          </p:cNvPr>
          <p:cNvSpPr txBox="1"/>
          <p:nvPr/>
        </p:nvSpPr>
        <p:spPr>
          <a:xfrm>
            <a:off x="838200" y="6492875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commons.wikimedia.org/wiki/File:GA_Savannah_Wormsloe_gate01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71211D-9920-4F2B-9B9D-43117CED7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26311" y="568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31" ma:contentTypeDescription="Create a new document." ma:contentTypeScope="" ma:versionID="50543f872ed0de6b5bb8404529fba8bf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e023bb9bedeade8afad87accd3afe9f0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IsNotebookLocked" ma:index="28" nillable="true" ma:displayName="Is Notebook Locked" ma:internalName="IsNotebookLocked">
      <xsd:simpleType>
        <xsd:restriction base="dms:Boolean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bbce7efe-5611-445c-8ca3-4062a23aca31" xsi:nil="true"/>
    <CultureName xmlns="bbce7efe-5611-445c-8ca3-4062a23aca31" xsi:nil="true"/>
    <Students xmlns="bbce7efe-5611-445c-8ca3-4062a23aca31">
      <UserInfo>
        <DisplayName/>
        <AccountId xsi:nil="true"/>
        <AccountType/>
      </UserInfo>
    </Students>
    <AppVersion xmlns="bbce7efe-5611-445c-8ca3-4062a23aca31" xsi:nil="true"/>
    <Invited_Teachers xmlns="bbce7efe-5611-445c-8ca3-4062a23aca31" xsi:nil="true"/>
    <IsNotebookLocked xmlns="bbce7efe-5611-445c-8ca3-4062a23aca31" xsi:nil="true"/>
    <Has_Teacher_Only_SectionGroup xmlns="bbce7efe-5611-445c-8ca3-4062a23aca31" xsi:nil="true"/>
    <NotebookType xmlns="bbce7efe-5611-445c-8ca3-4062a23aca31" xsi:nil="true"/>
    <FolderType xmlns="bbce7efe-5611-445c-8ca3-4062a23aca31" xsi:nil="true"/>
    <TeamsChannelId xmlns="bbce7efe-5611-445c-8ca3-4062a23aca31" xsi:nil="true"/>
    <DefaultSectionNames xmlns="bbce7efe-5611-445c-8ca3-4062a23aca31" xsi:nil="true"/>
    <Math_Settings xmlns="bbce7efe-5611-445c-8ca3-4062a23aca31" xsi:nil="true"/>
    <Owner xmlns="bbce7efe-5611-445c-8ca3-4062a23aca31">
      <UserInfo>
        <DisplayName/>
        <AccountId xsi:nil="true"/>
        <AccountType/>
      </UserInfo>
    </Owner>
    <Invited_Students xmlns="bbce7efe-5611-445c-8ca3-4062a23aca31" xsi:nil="true"/>
    <Is_Collaboration_Space_Locked xmlns="bbce7efe-5611-445c-8ca3-4062a23aca31" xsi:nil="true"/>
    <Templates xmlns="bbce7efe-5611-445c-8ca3-4062a23aca31" xsi:nil="true"/>
    <Teachers xmlns="bbce7efe-5611-445c-8ca3-4062a23aca31">
      <UserInfo>
        <DisplayName/>
        <AccountId xsi:nil="true"/>
        <AccountType/>
      </UserInfo>
    </Teachers>
    <Student_Groups xmlns="bbce7efe-5611-445c-8ca3-4062a23aca31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B2E7F0A8-A59F-4D76-9784-0C5F16455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5070B5-D097-4545-952D-8463B043D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AAE5FC-FB19-4C8B-AEE9-313CDF3C8D07}">
  <ds:schemaRefs>
    <ds:schemaRef ds:uri="http://www.w3.org/XML/1998/namespace"/>
    <ds:schemaRef ds:uri="http://schemas.openxmlformats.org/package/2006/metadata/core-properties"/>
    <ds:schemaRef ds:uri="eea96a66-d6c2-4d9c-af83-8babcc46a729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bbce7efe-5611-445c-8ca3-4062a23aca3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230</Words>
  <Application>Microsoft Office PowerPoint</Application>
  <PresentationFormat>Widescreen</PresentationFormat>
  <Paragraphs>25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Stop four: Old Fort Jackson__</vt:lpstr>
      <vt:lpstr>Stop five: Little Round House Railroad Museum</vt:lpstr>
      <vt:lpstr>PowerPoint Presentation</vt:lpstr>
      <vt:lpstr>Stop six: Riverboat trip up the Savannah River</vt:lpstr>
      <vt:lpstr>Stop seven:  Narrated trolley ride of the Historic district of Savannah </vt:lpstr>
      <vt:lpstr>Last stop: plan your own visit for the future…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Savannah Virtual Field Trip</dc:title>
  <dc:creator>Catherine Hackney</dc:creator>
  <cp:lastModifiedBy>Adam Wiese</cp:lastModifiedBy>
  <cp:revision>9</cp:revision>
  <dcterms:created xsi:type="dcterms:W3CDTF">2020-04-30T15:31:32Z</dcterms:created>
  <dcterms:modified xsi:type="dcterms:W3CDTF">2020-05-12T19:01:48Z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