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78BF-6271-4B21-A4B5-8DDB63B68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326AD-5127-4F29-A31D-A9224AD18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748D-A9A5-4AE6-8D9A-BB0F38E3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E4ED-20C6-4DF9-9DA5-13E768C7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50D4-B211-4B40-AD85-5F66797C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77FE-9F98-4FBA-8CCE-E5289ECB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8FBC9-9013-41D0-ABDD-B902FEEF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486B-FFA8-469C-ABED-621D2A7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7BE0-169E-4AAD-AA7C-9DF37EA6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32AD-B1F8-4DF4-B392-3485B565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49E20-22DE-417F-98AE-7784583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31E11-B195-4486-A3F7-549EA3EF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CE49-F01F-4092-9940-C03C0135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AF63-12F1-4FD2-8E53-36A7471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4D0A-43CA-4D37-A670-DE43034E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0C98-090A-4623-8772-8B13875E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8EC2-C794-44AD-A914-A6D1A5E7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0BA0-96C6-4A2C-A2A7-BD0303AB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CA94-5EAE-40A5-BCCB-718E2AF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4AEF-27BE-48CE-A716-87FDCDC8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1C0C-023A-457D-AC92-974A687C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EF8C-8673-4C7C-8CBE-02A353CA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0DCC-B407-47B3-A9F8-A41E901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28EF-70D7-4D46-9324-138BC297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2DB-68D2-477E-A45A-F85933F9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E71D-2621-43EF-8AC1-55393F57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173D-FA50-447C-9BD1-CFCFF1EA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32D6-17BE-48F5-8E4A-73BE3756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BE77A-AD31-4E42-AF16-9C258CD4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E06A-4E5F-4920-B2DB-9221746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B095-7070-4D8F-9FDD-954C0AFE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4D33-A746-4688-8EAE-50FFEF10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9A082-7AEB-44CB-A1EF-2AF9009A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DB343-07EE-4109-A7EF-6BF6AC59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47608-B565-4472-A5DA-81C3897B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0D8EA-2DF6-4DDD-ADB6-4F94DAC9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02BC2-649C-4DA9-A543-2867C047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86D7E-798F-4CEB-9F27-F2AD295C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AC46-AB10-4BF8-B1E0-66AD61C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84CB-0B12-4453-B2E3-68A084B1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979B-3642-4A91-BD0F-128F4AE1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77F5-C209-469B-9D5F-B93B8BBF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1B75-2BFF-4752-9F63-DC3804B6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B2F45-D7CD-44CB-B364-2D42B0C6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4C8B4-1C31-4F42-A737-67547DD7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6AA88-1C9C-4A51-BE65-A84C4964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70D8-88E4-4139-8CD0-0377B76C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96E4-BA10-47B9-84AB-3241EF20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F1D5-A4F1-4B19-AD71-1D1597C6D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249A-EC17-4D75-B408-8F725103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382A-9CE4-41F1-9876-D8AD28D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F80E-4385-43E7-A413-21FFF3F0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DF7E-66C3-497A-87AA-77E879C5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590F4-56C9-4FCC-ACC6-3D34871AA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8043-AB86-409E-9B24-74D04946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B24F3-42CE-4D16-9448-3DB012DD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0E4D-C659-455E-A7F4-324435C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6AB7-63A1-4742-9DEA-2245552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885A2-65C4-42E7-BCB2-F700237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63EA5-E670-459C-A2DA-3FAADBD1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2B98-490C-46C1-920A-B6BFE8AA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2326-6DF0-4502-A836-4846DA8D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B2FA-E993-4A63-B1E9-EFC917AF1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youtu.be/VXoyfEh3xi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uxPU5517u8c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youtu.be/_hD7-m1noXc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4086003"/>
            <a:ext cx="11100816" cy="2258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05AB-3E08-4ED9-928E-90FCCC7A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72030"/>
            <a:ext cx="3515591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Stop two: Pinpoint Heritage Museum</a:t>
            </a:r>
          </a:p>
        </p:txBody>
      </p:sp>
      <p:pic>
        <p:nvPicPr>
          <p:cNvPr id="5" name="Content Placeholder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ED3C0442-FD21-429F-BE1F-09D10C8D4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7520" r="22433" b="-2"/>
          <a:stretch/>
        </p:blipFill>
        <p:spPr>
          <a:xfrm>
            <a:off x="704087" y="367808"/>
            <a:ext cx="3649704" cy="3464981"/>
          </a:xfrm>
          <a:prstGeom prst="rect">
            <a:avLst/>
          </a:prstGeom>
        </p:spPr>
      </p:pic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E5833745-F2C0-486B-B458-BA73CDA17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34" b="9068"/>
          <a:stretch/>
        </p:blipFill>
        <p:spPr>
          <a:xfrm>
            <a:off x="4639540" y="367808"/>
            <a:ext cx="6848371" cy="34649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1BA9-35EB-4764-B3E0-9B1E0C28E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9541" y="4272030"/>
            <a:ext cx="6714260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https://youtu.be/VXoyfEh3xiA</a:t>
            </a:r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3 min. tour of Gullah Geechee Heritage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E7FFAB-B255-459D-9CF8-84698E30C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2539" y="5830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5FE0-6560-4D20-8B48-F9E1D2A5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69" y="355600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/>
              <a:t>Gullah-Geechee Heritage in music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B9F63-AF32-401A-ABD8-D0E71F349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386" y="1681163"/>
            <a:ext cx="5157787" cy="368458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McIntosh County Shouters: Gullah-Geechee Ring Shout from Georgia.   Watch at least 10-15 to enjoy the unique character of this music.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kern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https://youtu.be/uxPU5517u8c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E61E9-DED6-424B-8D81-DBA046024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4573" y="5062806"/>
            <a:ext cx="5183188" cy="823912"/>
          </a:xfrm>
        </p:spPr>
        <p:txBody>
          <a:bodyPr/>
          <a:lstStyle/>
          <a:p>
            <a:r>
              <a:rPr lang="en-US" dirty="0"/>
              <a:t>Gullah Ring Shout Singers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03613A-1DB8-4A90-8DF1-5A6DA7452D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8369" y="1590482"/>
            <a:ext cx="5183188" cy="348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4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outdoor, building, water, boat&#10;&#10;Description automatically generated">
            <a:extLst>
              <a:ext uri="{FF2B5EF4-FFF2-40B4-BE49-F238E27FC236}">
                <a16:creationId xmlns:a16="http://schemas.microsoft.com/office/drawing/2014/main" id="{7BF4D46C-77E5-4ACA-B6BA-952D8855E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r="-2" b="-2"/>
          <a:stretch/>
        </p:blipFill>
        <p:spPr>
          <a:xfrm rot="10800000"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7" name="Content Placeholder 6" descr="A picture containing grass, outdoor, horse, building&#10;&#10;Description automatically generated">
            <a:extLst>
              <a:ext uri="{FF2B5EF4-FFF2-40B4-BE49-F238E27FC236}">
                <a16:creationId xmlns:a16="http://schemas.microsoft.com/office/drawing/2014/main" id="{40FA36A9-E84B-4EF2-858A-5E59AB474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-2" b="-2"/>
          <a:stretch/>
        </p:blipFill>
        <p:spPr>
          <a:xfrm rot="10800000"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40CC4-FC0C-4A60-909A-E76AC9A8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Stop three: Fort King George, Darien, GA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1C564A-8EA3-4791-B263-7EDADEFAEEDE}"/>
              </a:ext>
            </a:extLst>
          </p:cNvPr>
          <p:cNvSpPr/>
          <p:nvPr/>
        </p:nvSpPr>
        <p:spPr>
          <a:xfrm>
            <a:off x="771793" y="3189431"/>
            <a:ext cx="402302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https://youtu.be/_hD7-m1noXc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Watch this 22 min. video tour of the fort.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EFEFA7-710D-4F96-AB6A-0B33BD7C4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7954" y="19303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CultureName xmlns="bbce7efe-5611-445c-8ca3-4062a23aca31" xsi:nil="true"/>
    <Students xmlns="bbce7efe-5611-445c-8ca3-4062a23aca31">
      <UserInfo>
        <DisplayName/>
        <AccountId xsi:nil="true"/>
        <AccountType/>
      </UserInfo>
    </Students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31" ma:contentTypeDescription="Create a new document." ma:contentTypeScope="" ma:versionID="50543f872ed0de6b5bb8404529fba8bf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e023bb9bedeade8afad87accd3afe9f0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AE5FC-FB19-4C8B-AEE9-313CDF3C8D07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bce7efe-5611-445c-8ca3-4062a23aca31"/>
    <ds:schemaRef ds:uri="http://purl.org/dc/dcmitype/"/>
    <ds:schemaRef ds:uri="http://schemas.microsoft.com/office/infopath/2007/PartnerControls"/>
    <ds:schemaRef ds:uri="eea96a66-d6c2-4d9c-af83-8babcc46a72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5070B5-D097-4545-952D-8463B043D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7F0A8-A59F-4D76-9784-0C5F16455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87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Stop two: Pinpoint Heritage Museum</vt:lpstr>
      <vt:lpstr>Gullah-Geechee Heritage in music</vt:lpstr>
      <vt:lpstr>Stop three: Fort King George, Darien, 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Savannah Virtual Field Trip</dc:title>
  <dc:creator>Catherine Hackney</dc:creator>
  <cp:lastModifiedBy>Adam Wiese</cp:lastModifiedBy>
  <cp:revision>8</cp:revision>
  <dcterms:created xsi:type="dcterms:W3CDTF">2020-04-30T15:31:32Z</dcterms:created>
  <dcterms:modified xsi:type="dcterms:W3CDTF">2020-05-12T18:53:31Z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