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78BF-6271-4B21-A4B5-8DDB63B68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326AD-5127-4F29-A31D-A9224AD18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C748D-A9A5-4AE6-8D9A-BB0F38E3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BE4ED-20C6-4DF9-9DA5-13E768C7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650D4-B211-4B40-AD85-5F66797C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6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E77FE-9F98-4FBA-8CCE-E5289ECB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8FBC9-9013-41D0-ABDD-B902FEEF5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D486B-FFA8-469C-ABED-621D2A7D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47BE0-169E-4AAD-AA7C-9DF37EA6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432AD-B1F8-4DF4-B392-3485B565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49E20-22DE-417F-98AE-77845834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31E11-B195-4486-A3F7-549EA3EFF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0CE49-F01F-4092-9940-C03C0135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EAF63-12F1-4FD2-8E53-36A74713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F4D0A-43CA-4D37-A670-DE43034E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3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0C98-090A-4623-8772-8B13875E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78EC2-C794-44AD-A914-A6D1A5E7E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0BA0-96C6-4A2C-A2A7-BD0303AB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FCA94-5EAE-40A5-BCCB-718E2AFA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24AEF-27BE-48CE-A716-87FDCDC8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5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1C0C-023A-457D-AC92-974A687C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4EF8C-8673-4C7C-8CBE-02A353CA9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70DCC-B407-47B3-A9F8-A41E901C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28EF-70D7-4D46-9324-138BC297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382DB-68D2-477E-A45A-F85933F9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E71D-2621-43EF-8AC1-55393F57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173D-FA50-447C-9BD1-CFCFF1EA8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C32D6-17BE-48F5-8E4A-73BE37564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BE77A-AD31-4E42-AF16-9C258CD4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3E06A-4E5F-4920-B2DB-92217469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4B095-7070-4D8F-9FDD-954C0AFE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1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4D33-A746-4688-8EAE-50FFEF10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9A082-7AEB-44CB-A1EF-2AF9009A2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DB343-07EE-4109-A7EF-6BF6AC598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247608-B565-4472-A5DA-81C3897B7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0D8EA-2DF6-4DDD-ADB6-4F94DAC92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02BC2-649C-4DA9-A543-2867C047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86D7E-798F-4CEB-9F27-F2AD295C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FAC46-AB10-4BF8-B1E0-66AD61C2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5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84CB-0B12-4453-B2E3-68A084B1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979B-3642-4A91-BD0F-128F4AE1D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877F5-C209-469B-9D5F-B93B8BBF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31B75-2BFF-4752-9F63-DC3804B6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4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B2F45-D7CD-44CB-B364-2D42B0C6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44C8B4-1C31-4F42-A737-67547DD7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6AA88-1C9C-4A51-BE65-A84C4964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1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70D8-88E4-4139-8CD0-0377B76C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96E4-BA10-47B9-84AB-3241EF20C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4F1D5-A4F1-4B19-AD71-1D1597C6D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B249A-EC17-4D75-B408-8F725103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F382A-9CE4-41F1-9876-D8AD28DC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7F80E-4385-43E7-A413-21FFF3F0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9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DF7E-66C3-497A-87AA-77E879C51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6590F4-56C9-4FCC-ACC6-3D34871AA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08043-AB86-409E-9B24-74D04946C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B24F3-42CE-4D16-9448-3DB012DD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00E4D-C659-455E-A7F4-324435C3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06AB7-63A1-4742-9DEA-22455521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3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0885A2-65C4-42E7-BCB2-F700237A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63EA5-E670-459C-A2DA-3FAADBD1A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02B98-490C-46C1-920A-B6BFE8AA2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463FA-B93D-4C03-86BA-3DB8B5F9474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82326-6DF0-4502-A836-4846DA8D6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B2FA-E993-4A63-B1E9-EFC917AF1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2D9FF-5EC6-4BA5-98F2-6D7D1C41E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://www.kittlingbooks.com/2013/05/author-duffy-brown-shares-her-love-of.html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youtu.be/5y7ejgpfwBw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joesretirementblog.blogspot.com/2011/12/sights-of-savannah-savannah-georgia-usa.html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heultimatelifelist.blogspot.com/2013/08/life-list-wormsloe-plantation.html" TargetMode="Externa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://commons.wikimedia.org/wiki/File:Wormsloe-tabby-ruins-ga1.jpg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youtu.be/Q1yVFOo22oQ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BE091-91CB-43FF-A418-BFA7B1682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775" y="4470400"/>
            <a:ext cx="10075524" cy="2387600"/>
          </a:xfrm>
        </p:spPr>
        <p:txBody>
          <a:bodyPr/>
          <a:lstStyle/>
          <a:p>
            <a:r>
              <a:rPr lang="en-US" dirty="0"/>
              <a:t>2020 Savannah Virtual Field Trip</a:t>
            </a:r>
          </a:p>
        </p:txBody>
      </p:sp>
      <p:pic>
        <p:nvPicPr>
          <p:cNvPr id="5" name="Opening Recorded Sound">
            <a:hlinkClick r:id="" action="ppaction://media"/>
            <a:extLst>
              <a:ext uri="{FF2B5EF4-FFF2-40B4-BE49-F238E27FC236}">
                <a16:creationId xmlns:a16="http://schemas.microsoft.com/office/drawing/2014/main" id="{E4EABE84-A0F8-4CE4-81C9-C3324EBB08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72236" y="5664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4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9BB5B7F1-DCE7-466F-8232-00231D2F76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8664" r="8972" b="3728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820929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012496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A1B3F4-34B1-4798-8903-D0F2BE367DBA}"/>
              </a:ext>
            </a:extLst>
          </p:cNvPr>
          <p:cNvSpPr txBox="1"/>
          <p:nvPr/>
        </p:nvSpPr>
        <p:spPr>
          <a:xfrm>
            <a:off x="335660" y="2619327"/>
            <a:ext cx="3879232" cy="2177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Savannah, a beautiful city filled with history and charm. The magic of the city is its culture.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9757E-D4F3-4914-886D-4FDA0661F438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joesretirementblog.blogspot.com/2011/12/sights-of-savannah-savannah-georgia-us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44B1C5-B1A2-4505-873F-52D19A3B6E55}"/>
              </a:ext>
            </a:extLst>
          </p:cNvPr>
          <p:cNvSpPr/>
          <p:nvPr/>
        </p:nvSpPr>
        <p:spPr>
          <a:xfrm>
            <a:off x="335660" y="4890033"/>
            <a:ext cx="4215578" cy="743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https://youtu.be/5y7ejgpfwBw</a:t>
            </a:r>
            <a:endParaRPr lang="en-US" b="1" u="sng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 5 min. preview of the city of Savannah.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342A17-7697-41B5-9898-DE8AF8FED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7893" y="1106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78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9F4B-583A-4CB7-974C-6B7A800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477521"/>
            <a:ext cx="6387102" cy="31354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Footlight MT Light" panose="0204060206030A020304" pitchFamily="18" charset="0"/>
                <a:ea typeface="Batang" panose="02030600000101010101" pitchFamily="18" charset="-127"/>
              </a:rPr>
              <a:t>First stop:</a:t>
            </a:r>
            <a:br>
              <a:rPr lang="en-US" sz="3600" kern="1200" dirty="0">
                <a:solidFill>
                  <a:schemeClr val="tx1"/>
                </a:solidFill>
                <a:latin typeface="Footlight MT Light" panose="0204060206030A020304" pitchFamily="18" charset="0"/>
                <a:ea typeface="Batang" panose="02030600000101010101" pitchFamily="18" charset="-127"/>
              </a:rPr>
            </a:br>
            <a:r>
              <a:rPr lang="en-US" sz="3600" kern="1200" dirty="0">
                <a:solidFill>
                  <a:schemeClr val="tx1"/>
                </a:solidFill>
                <a:latin typeface="Footlight MT Light" panose="0204060206030A020304" pitchFamily="18" charset="0"/>
                <a:ea typeface="Batang" panose="02030600000101010101" pitchFamily="18" charset="-127"/>
              </a:rPr>
              <a:t>The ruins of Wormsloe Plantation. Owned by one of the founders of Georgia and who’s son fought in the Revolution.</a:t>
            </a:r>
            <a:br>
              <a:rPr lang="en-US" sz="1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40362-760C-4818-B745-24EFDC60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9677" y="3753332"/>
            <a:ext cx="3827106" cy="1404295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sz="6000" dirty="0">
                <a:latin typeface="Footlight MT Light" panose="0204060206030A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this 13 min. video tour</a:t>
            </a:r>
          </a:p>
          <a:p>
            <a:endParaRPr lang="en-US" sz="38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https://youtu.be/Q1yVFOo22oQ</a:t>
            </a:r>
            <a:endParaRPr lang="en-US" sz="3800" dirty="0"/>
          </a:p>
          <a:p>
            <a:endParaRPr lang="en-US" sz="1800" dirty="0"/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tree in the middle of a field&#10;&#10;Description automatically generated">
            <a:extLst>
              <a:ext uri="{FF2B5EF4-FFF2-40B4-BE49-F238E27FC236}">
                <a16:creationId xmlns:a16="http://schemas.microsoft.com/office/drawing/2014/main" id="{C48EA578-3E58-43E3-B206-03316D5804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3054" b="-1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46" name="Freeform: Shape 38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outdoor, grass, building, large&#10;&#10;Description automatically generated">
            <a:extLst>
              <a:ext uri="{FF2B5EF4-FFF2-40B4-BE49-F238E27FC236}">
                <a16:creationId xmlns:a16="http://schemas.microsoft.com/office/drawing/2014/main" id="{75A09E79-1422-42EE-A273-787E76BDC1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5259" r="1" b="3652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88A893-19FC-4FD2-8FE4-E3A74056BD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56218" y="36206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29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C8281CB00BD438BD1B3106515BC45" ma:contentTypeVersion="31" ma:contentTypeDescription="Create a new document." ma:contentTypeScope="" ma:versionID="50543f872ed0de6b5bb8404529fba8bf">
  <xsd:schema xmlns:xsd="http://www.w3.org/2001/XMLSchema" xmlns:xs="http://www.w3.org/2001/XMLSchema" xmlns:p="http://schemas.microsoft.com/office/2006/metadata/properties" xmlns:ns3="eea96a66-d6c2-4d9c-af83-8babcc46a729" xmlns:ns4="bbce7efe-5611-445c-8ca3-4062a23aca31" targetNamespace="http://schemas.microsoft.com/office/2006/metadata/properties" ma:root="true" ma:fieldsID="e023bb9bedeade8afad87accd3afe9f0" ns3:_="" ns4:_="">
    <xsd:import namespace="eea96a66-d6c2-4d9c-af83-8babcc46a729"/>
    <xsd:import namespace="bbce7efe-5611-445c-8ca3-4062a23aca3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3:SharedWithDetails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96a66-d6c2-4d9c-af83-8babcc46a7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e7efe-5611-445c-8ca3-4062a23ac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IsNotebookLocked" ma:index="28" nillable="true" ma:displayName="Is Notebook Locked" ma:internalName="IsNotebookLocked">
      <xsd:simpleType>
        <xsd:restriction base="dms:Boolean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bbce7efe-5611-445c-8ca3-4062a23aca31" xsi:nil="true"/>
    <CultureName xmlns="bbce7efe-5611-445c-8ca3-4062a23aca31" xsi:nil="true"/>
    <Students xmlns="bbce7efe-5611-445c-8ca3-4062a23aca31">
      <UserInfo>
        <DisplayName/>
        <AccountId xsi:nil="true"/>
        <AccountType/>
      </UserInfo>
    </Students>
    <AppVersion xmlns="bbce7efe-5611-445c-8ca3-4062a23aca31" xsi:nil="true"/>
    <Invited_Teachers xmlns="bbce7efe-5611-445c-8ca3-4062a23aca31" xsi:nil="true"/>
    <IsNotebookLocked xmlns="bbce7efe-5611-445c-8ca3-4062a23aca31" xsi:nil="true"/>
    <Has_Teacher_Only_SectionGroup xmlns="bbce7efe-5611-445c-8ca3-4062a23aca31" xsi:nil="true"/>
    <NotebookType xmlns="bbce7efe-5611-445c-8ca3-4062a23aca31" xsi:nil="true"/>
    <FolderType xmlns="bbce7efe-5611-445c-8ca3-4062a23aca31" xsi:nil="true"/>
    <TeamsChannelId xmlns="bbce7efe-5611-445c-8ca3-4062a23aca31" xsi:nil="true"/>
    <DefaultSectionNames xmlns="bbce7efe-5611-445c-8ca3-4062a23aca31" xsi:nil="true"/>
    <Math_Settings xmlns="bbce7efe-5611-445c-8ca3-4062a23aca31" xsi:nil="true"/>
    <Owner xmlns="bbce7efe-5611-445c-8ca3-4062a23aca31">
      <UserInfo>
        <DisplayName/>
        <AccountId xsi:nil="true"/>
        <AccountType/>
      </UserInfo>
    </Owner>
    <Invited_Students xmlns="bbce7efe-5611-445c-8ca3-4062a23aca31" xsi:nil="true"/>
    <Is_Collaboration_Space_Locked xmlns="bbce7efe-5611-445c-8ca3-4062a23aca31" xsi:nil="true"/>
    <Templates xmlns="bbce7efe-5611-445c-8ca3-4062a23aca31" xsi:nil="true"/>
    <Teachers xmlns="bbce7efe-5611-445c-8ca3-4062a23aca31">
      <UserInfo>
        <DisplayName/>
        <AccountId xsi:nil="true"/>
        <AccountType/>
      </UserInfo>
    </Teachers>
    <Student_Groups xmlns="bbce7efe-5611-445c-8ca3-4062a23aca31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B2E7F0A8-A59F-4D76-9784-0C5F16455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96a66-d6c2-4d9c-af83-8babcc46a729"/>
    <ds:schemaRef ds:uri="bbce7efe-5611-445c-8ca3-4062a23ac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5070B5-D097-4545-952D-8463B043D0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AAE5FC-FB19-4C8B-AEE9-313CDF3C8D07}">
  <ds:schemaRefs>
    <ds:schemaRef ds:uri="eea96a66-d6c2-4d9c-af83-8babcc46a729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bbce7efe-5611-445c-8ca3-4062a23ac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73</Words>
  <Application>Microsoft Office PowerPoint</Application>
  <PresentationFormat>Widescreen</PresentationFormat>
  <Paragraphs>9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Footlight MT Light</vt:lpstr>
      <vt:lpstr>Office Theme</vt:lpstr>
      <vt:lpstr>2020 Savannah Virtual Field Trip</vt:lpstr>
      <vt:lpstr>PowerPoint Presentation</vt:lpstr>
      <vt:lpstr>First stop: The ruins of Wormsloe Plantation. Owned by one of the founders of Georgia and who’s son fought in the Revolution.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Savannah Virtual Field Trip</dc:title>
  <dc:creator>Catherine Hackney</dc:creator>
  <cp:lastModifiedBy>Adam Wiese</cp:lastModifiedBy>
  <cp:revision>7</cp:revision>
  <dcterms:created xsi:type="dcterms:W3CDTF">2020-04-30T15:31:32Z</dcterms:created>
  <dcterms:modified xsi:type="dcterms:W3CDTF">2020-05-12T18:50:27Z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0x0101000DDC8281CB00BD438BD1B3106515BC45</vt:lpwstr>
  </property>
</Properties>
</file>